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404E-71F7-4936-B71A-DFC4C4D73B53}" type="datetimeFigureOut">
              <a:rPr lang="en-AU" smtClean="0"/>
              <a:pPr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08F3-B9E9-4AA9-B3DE-F08CFFD957B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Robert B. Johnston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University College Dublin</a:t>
            </a:r>
          </a:p>
          <a:p>
            <a:r>
              <a:rPr lang="en-AU" dirty="0" smtClean="0"/>
              <a:t>University of Melbourne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 with IS (Take 1)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increasingly are digital natives</a:t>
            </a:r>
          </a:p>
          <a:p>
            <a:pPr lvl="1"/>
            <a:r>
              <a:rPr lang="en-AU" dirty="0" smtClean="0"/>
              <a:t>We have nothing to teach them about computers</a:t>
            </a:r>
          </a:p>
          <a:p>
            <a:r>
              <a:rPr lang="en-AU" dirty="0" smtClean="0"/>
              <a:t>Neighbouring disciplines make use of computer application as core tools</a:t>
            </a:r>
          </a:p>
          <a:p>
            <a:pPr lvl="1"/>
            <a:r>
              <a:rPr lang="en-AU" dirty="0" smtClean="0"/>
              <a:t>We have no content to teach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Phenomenon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critique is wrong</a:t>
            </a:r>
          </a:p>
          <a:p>
            <a:r>
              <a:rPr lang="en-AU" dirty="0" smtClean="0"/>
              <a:t>But the phenomenon is real</a:t>
            </a:r>
          </a:p>
          <a:p>
            <a:pPr lvl="1"/>
            <a:r>
              <a:rPr lang="en-AU" dirty="0" smtClean="0"/>
              <a:t>Digital natives</a:t>
            </a:r>
          </a:p>
          <a:p>
            <a:pPr lvl="1"/>
            <a:r>
              <a:rPr lang="en-AU" dirty="0" smtClean="0"/>
              <a:t>Ubiquity of computer in work and life</a:t>
            </a:r>
          </a:p>
          <a:p>
            <a:r>
              <a:rPr lang="en-AU" dirty="0" smtClean="0"/>
              <a:t>A paradigm shift in IT use is </a:t>
            </a:r>
            <a:r>
              <a:rPr lang="en-AU" smtClean="0"/>
              <a:t>taking place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Phenomenon is a Paradigm Shift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5464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683018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Old Paradigm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New Paradigm</a:t>
                      </a:r>
                      <a:endParaRPr lang="en-AU" sz="2800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IS as a tool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 as a platform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Purpose is neatly defined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Purpose is not specific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User is</a:t>
                      </a:r>
                      <a:r>
                        <a:rPr lang="en-AU" baseline="0" dirty="0" smtClean="0"/>
                        <a:t> known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User is unknown and not uniform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IS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is</a:t>
                      </a:r>
                      <a:r>
                        <a:rPr lang="en-AU" baseline="0" dirty="0" smtClean="0"/>
                        <a:t> designed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 evolves on an installed base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Implementation can be ‘project managed’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Appropriation</a:t>
                      </a:r>
                      <a:r>
                        <a:rPr lang="en-AU" baseline="0" dirty="0" smtClean="0"/>
                        <a:t> can be steered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Value can be quantified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Value is indirect</a:t>
                      </a:r>
                      <a:endParaRPr lang="en-AU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AU" dirty="0" smtClean="0"/>
                        <a:t>Outcomes are known and intended (by and large)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Outcomes are emergent (by and large)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Many of our core concepts and constructs derive from the tool view</a:t>
            </a:r>
          </a:p>
          <a:p>
            <a:pPr lvl="1"/>
            <a:r>
              <a:rPr lang="en-AU" dirty="0" smtClean="0"/>
              <a:t>IT artefact, features</a:t>
            </a:r>
          </a:p>
          <a:p>
            <a:pPr lvl="1"/>
            <a:r>
              <a:rPr lang="en-AU" dirty="0" smtClean="0"/>
              <a:t>User</a:t>
            </a:r>
          </a:p>
          <a:p>
            <a:pPr lvl="1"/>
            <a:r>
              <a:rPr lang="en-AU" dirty="0" smtClean="0"/>
              <a:t>IS objectives</a:t>
            </a:r>
          </a:p>
          <a:p>
            <a:pPr lvl="1"/>
            <a:r>
              <a:rPr lang="en-AU" dirty="0" smtClean="0"/>
              <a:t>IS evaluation</a:t>
            </a:r>
          </a:p>
          <a:p>
            <a:r>
              <a:rPr lang="en-AU" dirty="0" smtClean="0"/>
              <a:t>Many of our distinction derive from the tool view</a:t>
            </a:r>
          </a:p>
          <a:p>
            <a:pPr lvl="1"/>
            <a:r>
              <a:rPr lang="en-AU" dirty="0" smtClean="0"/>
              <a:t>User/tool</a:t>
            </a:r>
          </a:p>
          <a:p>
            <a:pPr lvl="1"/>
            <a:r>
              <a:rPr lang="en-AU" dirty="0" smtClean="0"/>
              <a:t>Design / implementation</a:t>
            </a:r>
          </a:p>
          <a:p>
            <a:pPr lvl="1"/>
            <a:r>
              <a:rPr lang="en-AU" dirty="0" smtClean="0"/>
              <a:t>Material / social</a:t>
            </a:r>
          </a:p>
          <a:p>
            <a:r>
              <a:rPr lang="en-AU" dirty="0" smtClean="0"/>
              <a:t>We have a large and deep investment in the tool paradigm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 or Opportunity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whole new set of phenomena are coming into view if we can ‘see’ them</a:t>
            </a:r>
          </a:p>
          <a:p>
            <a:r>
              <a:rPr lang="en-AU" dirty="0" smtClean="0"/>
              <a:t>We do not just need new theories and methods, but new way of thinking about the relation of technologies to work (and life) practices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Robert B. Johnston</vt:lpstr>
      <vt:lpstr>Problem with IS (Take 1)</vt:lpstr>
      <vt:lpstr>Phenomenon</vt:lpstr>
      <vt:lpstr>The Phenomenon is a Paradigm Shift</vt:lpstr>
      <vt:lpstr>Implication</vt:lpstr>
      <vt:lpstr>Problem or Opportunity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Johnson</dc:creator>
  <cp:lastModifiedBy>Robert Johnson</cp:lastModifiedBy>
  <cp:revision>8</cp:revision>
  <dcterms:created xsi:type="dcterms:W3CDTF">2012-11-29T04:07:41Z</dcterms:created>
  <dcterms:modified xsi:type="dcterms:W3CDTF">2012-12-05T22:18:01Z</dcterms:modified>
</cp:coreProperties>
</file>